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3B7E8-81FB-49A8-8224-D7D97D7B1D3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160BB-9D6E-4A26-8139-119848A13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6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160BB-9D6E-4A26-8139-119848A1316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56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Мировая экономика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агетная рамка 5"/>
          <p:cNvSpPr/>
          <p:nvPr/>
        </p:nvSpPr>
        <p:spPr>
          <a:xfrm>
            <a:off x="121180" y="268822"/>
            <a:ext cx="8892480" cy="222407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520" y="411051"/>
            <a:ext cx="87849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Глобализация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процесс развития мировой экономики, который представляет собой деятельность межгосударственные (трансграничные) потоки товаров, капитала, технологий, услуг, информации, людей.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2684" y="2674640"/>
            <a:ext cx="7845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глобализации резко ускорился под воздействием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транснациональных корпораций (ТНК).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450932"/>
            <a:ext cx="87621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Согласно стандарту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ООН к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ним относятся такие компании, которые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имеют филиалы не менее чем в 6-ти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странах; имеют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годовой оборот, превышающий 100 млн. долл. и на зарубежные филиалы приходится более 25 % актива от общей стоимости компании. 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большие заграничные активы среди транснациональных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корпораций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имеют англо-голландский концерн “Роял-Датч шелл”, затем 4 фирмы из США: “Форд”, “Дженерал Моторс”, “Эксон” и “ИБМ”.</a:t>
            </a:r>
          </a:p>
        </p:txBody>
      </p:sp>
    </p:spTree>
    <p:extLst>
      <p:ext uri="{BB962C8B-B14F-4D97-AF65-F5344CB8AC3E}">
        <p14:creationId xmlns:p14="http://schemas.microsoft.com/office/powerpoint/2010/main" val="21196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9144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Глобализация –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это хорошо или плохо?</a:t>
            </a:r>
          </a:p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Аргументируйте свою точку зрения.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33265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Ответьте на вопрос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5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§10 ответить устно на вопросы стр. 127, выполнить задания №1 и №3.</a:t>
            </a:r>
          </a:p>
        </p:txBody>
      </p:sp>
    </p:spTree>
    <p:extLst>
      <p:ext uri="{BB962C8B-B14F-4D97-AF65-F5344CB8AC3E}">
        <p14:creationId xmlns:p14="http://schemas.microsoft.com/office/powerpoint/2010/main" val="19397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Актуализация знаний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Почему страны торгуют?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Можно ли отгородиться друг от друга?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Каковы плюсы и минусы процесса глобализации?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такое мировая экономика?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8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142706" y="189374"/>
            <a:ext cx="8856984" cy="162684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40263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Мировая экономика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это совокупность экономики отдельных стран, связанных между собой системой международных экономических отношений.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02" y="192047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Международные экономические отношения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1 8"/>
          <p:cNvSpPr/>
          <p:nvPr/>
        </p:nvSpPr>
        <p:spPr>
          <a:xfrm>
            <a:off x="279158" y="2924944"/>
            <a:ext cx="2348625" cy="1512168"/>
          </a:xfrm>
          <a:prstGeom prst="borderCallout1">
            <a:avLst>
              <a:gd name="adj1" fmla="val -1407"/>
              <a:gd name="adj2" fmla="val 50027"/>
              <a:gd name="adj3" fmla="val -39135"/>
              <a:gd name="adj4" fmla="val 134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>
            <a:off x="3563888" y="2924944"/>
            <a:ext cx="2448272" cy="1512168"/>
          </a:xfrm>
          <a:prstGeom prst="borderCallout1">
            <a:avLst>
              <a:gd name="adj1" fmla="val -526"/>
              <a:gd name="adj2" fmla="val 46801"/>
              <a:gd name="adj3" fmla="val -34902"/>
              <a:gd name="adj4" fmla="val 465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>
            <a:off x="6588224" y="2924944"/>
            <a:ext cx="2088232" cy="1529010"/>
          </a:xfrm>
          <a:prstGeom prst="borderCallout1">
            <a:avLst>
              <a:gd name="adj1" fmla="val -127"/>
              <a:gd name="adj2" fmla="val 49388"/>
              <a:gd name="adj3" fmla="val -39027"/>
              <a:gd name="adj4" fmla="val -111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9159" y="3068960"/>
            <a:ext cx="2348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Международное разделение труда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2884294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Международное движение капитала и рабочей силы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6236" y="3068960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Валютные отношения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2581" y="4797152"/>
            <a:ext cx="7596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процесс объединения стран в блоки для снятия преград на пути движения товара, капитала и рабочей силы.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7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992" y="2564904"/>
            <a:ext cx="6863680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Предпосылки специализации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107504" y="188640"/>
            <a:ext cx="8928992" cy="216024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Международное разделение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труда (МРТ)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специализация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отдельных стран на производстве тех или иных товаров и услуг, которыми они обмениваются.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413091" y="3717032"/>
            <a:ext cx="2736304" cy="2713749"/>
          </a:xfrm>
          <a:prstGeom prst="wedgeRoundRectCallout">
            <a:avLst>
              <a:gd name="adj1" fmla="val 19673"/>
              <a:gd name="adj2" fmla="val -726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23437" y="3717032"/>
            <a:ext cx="2736215" cy="1944216"/>
          </a:xfrm>
          <a:prstGeom prst="wedgeRoundRectCallout">
            <a:avLst>
              <a:gd name="adj1" fmla="val 48492"/>
              <a:gd name="adj2" fmla="val -807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393013" y="3711807"/>
            <a:ext cx="2520280" cy="1944217"/>
          </a:xfrm>
          <a:prstGeom prst="wedgeRoundRectCallout">
            <a:avLst>
              <a:gd name="adj1" fmla="val -49302"/>
              <a:gd name="adj2" fmla="val -817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418562" y="3735078"/>
            <a:ext cx="2736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Природные условия страны – климат, географическое положение, природные 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562" y="3717032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 экономического и научно-технического развития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3013" y="3722256"/>
            <a:ext cx="252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Сложившиеся традиции в производстве тех или иных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товаров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Лента лицом вверх 5"/>
          <p:cNvSpPr/>
          <p:nvPr/>
        </p:nvSpPr>
        <p:spPr>
          <a:xfrm>
            <a:off x="395536" y="404664"/>
            <a:ext cx="8496944" cy="115212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99792" y="404664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термины международной торговли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251520" y="1797050"/>
            <a:ext cx="3107630" cy="480030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797050"/>
            <a:ext cx="2869034" cy="4800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97050"/>
            <a:ext cx="2808312" cy="472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09055" y="2304375"/>
            <a:ext cx="199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Экспорт-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товары и услуги, которые вывозятся за границу с целью продажи на мировом рынке.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05839" y="2320221"/>
            <a:ext cx="19756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Импорт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товары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услуги, которые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ввозятся в страну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 продажи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внутреннем рынке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88224" y="2347008"/>
            <a:ext cx="21602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Сальдо торгового баланса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разность между стоимостью экспорта и импорта за определенный период.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94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Решите задачу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Экспорт России в 2000 г. был равен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103 093 млн. долл., а импорт – 33 879 млн. долл., экспорт США за тот же год составил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781 125 млн. долл., а импорт – 1 257 640 млн. долл.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Подсчитайте сальдо внешнеторгового баланса России и США и сравните их.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0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политика в области международной торговли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9504989"/>
              </p:ext>
            </p:extLst>
          </p:nvPr>
        </p:nvGraphicFramePr>
        <p:xfrm>
          <a:off x="251520" y="1772816"/>
          <a:ext cx="8686800" cy="3227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Протекционизм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Свободная торговля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143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Политика государства, направленная на защиту интересов внутренних производителей от иностранных конкурентов.  </a:t>
                      </a: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Политика государства, ориентированная на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свободное развитие народной торговли.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3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3" y="332656"/>
            <a:ext cx="930776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протекционистской политики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620476"/>
            <a:ext cx="37444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Тарифные методы регулирования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0476"/>
            <a:ext cx="4176464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59100"/>
            <a:ext cx="3384376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16" y="4221088"/>
            <a:ext cx="3363804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16" y="5445223"/>
            <a:ext cx="3363804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728" y="2959100"/>
            <a:ext cx="29749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806" y="4282639"/>
            <a:ext cx="29749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1620476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Нетарифные методы регулирования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846" y="3012707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Таможенный тариф на импорт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846" y="443711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Экспортный тариф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413" y="5595098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Таможенные союзы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806" y="5445223"/>
            <a:ext cx="29749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16362" y="3197372"/>
            <a:ext cx="3143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Установление квот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5646" y="4336246"/>
            <a:ext cx="2783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Экономические санкции (эмбарго) 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35223" y="5583570"/>
            <a:ext cx="2624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Демпинг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>
            <a:off x="2339752" y="2534876"/>
            <a:ext cx="0" cy="424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163" y="2534876"/>
            <a:ext cx="5238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6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Регулирование международной торговли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467544" y="1628800"/>
            <a:ext cx="2952328" cy="193899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497" y="1628800"/>
            <a:ext cx="285570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88224" y="1628800"/>
            <a:ext cx="2016224" cy="1938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37973" y="3567792"/>
            <a:ext cx="324036" cy="581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1628800"/>
            <a:ext cx="18722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1948 год генеральное соглашение по тарифам и торговле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1741093"/>
            <a:ext cx="18722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1995 год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Всемирная торговая организация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1844823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2012 год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Россия стала членом ВТО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9531" y="4149080"/>
            <a:ext cx="8280920" cy="20019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1281" y="4135969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оздать для своих членов режим наибольшего благоприятствования в торговле, отменить дискриминацию и создать равные условия для всех участников.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18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494</Words>
  <Application>Microsoft Office PowerPoint</Application>
  <PresentationFormat>Экран (4:3)</PresentationFormat>
  <Paragraphs>61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Мировая экономика</vt:lpstr>
      <vt:lpstr>Актуализация знаний </vt:lpstr>
      <vt:lpstr>Презентация PowerPoint</vt:lpstr>
      <vt:lpstr>Презентация PowerPoint</vt:lpstr>
      <vt:lpstr>Презентация PowerPoint</vt:lpstr>
      <vt:lpstr>Решите задачу</vt:lpstr>
      <vt:lpstr>Государственная политика в области международной торговли</vt:lpstr>
      <vt:lpstr>Методы протекционистской политики</vt:lpstr>
      <vt:lpstr>Регулирование международной торговли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Мировая экономика</dc:title>
  <dc:creator>Дэн</dc:creator>
  <cp:lastModifiedBy>User</cp:lastModifiedBy>
  <cp:revision>19</cp:revision>
  <dcterms:created xsi:type="dcterms:W3CDTF">2012-11-10T14:41:37Z</dcterms:created>
  <dcterms:modified xsi:type="dcterms:W3CDTF">2020-05-17T08:42:09Z</dcterms:modified>
</cp:coreProperties>
</file>